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c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Conexão rect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c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xão rect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5/27/2012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mtClean="0"/>
              <a:t>Biografia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4724400"/>
            <a:ext cx="3962400" cy="609600"/>
          </a:xfrm>
        </p:spPr>
        <p:txBody>
          <a:bodyPr>
            <a:normAutofit fontScale="92500"/>
          </a:bodyPr>
          <a:lstStyle/>
          <a:p>
            <a:pPr algn="l"/>
            <a:r>
              <a:rPr lang="pt-PT" b="1" dirty="0" smtClean="0"/>
              <a:t>D</a:t>
            </a:r>
            <a:r>
              <a:rPr lang="pt-PT" b="1" dirty="0" smtClean="0"/>
              <a:t>. Afonso </a:t>
            </a:r>
            <a:r>
              <a:rPr lang="pt-PT" b="1" dirty="0" smtClean="0"/>
              <a:t>Henriques	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4" name="Imagem 3" descr="D_Afonso_Henriqu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81000"/>
            <a:ext cx="4318000" cy="41402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D.Afonso Henriques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D. Afonso Henriques foi o primeiro rei de Portugal.</a:t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 smtClean="0"/>
          </a:p>
          <a:p>
            <a:r>
              <a:rPr lang="pt-PT" dirty="0" smtClean="0"/>
              <a:t>Fundou o reino de Portugal em 1143, quando o tornou independente dos reinos de Leão e Castela</a:t>
            </a:r>
          </a:p>
          <a:p>
            <a:endParaRPr lang="pt-P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      Datas Importantes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r>
              <a:rPr lang="pt-PT" dirty="0" smtClean="0"/>
              <a:t>1109-Nascimento </a:t>
            </a:r>
          </a:p>
          <a:p>
            <a:r>
              <a:rPr lang="pt-PT" dirty="0" smtClean="0"/>
              <a:t>1128-D.Afonso Henriques luta contra a mãe (Batalha de S. Mamede)</a:t>
            </a:r>
          </a:p>
          <a:p>
            <a:r>
              <a:rPr lang="pt-PT" dirty="0" smtClean="0"/>
              <a:t>1139-Batalha de Ourique </a:t>
            </a:r>
          </a:p>
          <a:p>
            <a:r>
              <a:rPr lang="pt-PT" dirty="0" smtClean="0"/>
              <a:t>1143-Tratado de Zamora </a:t>
            </a:r>
          </a:p>
          <a:p>
            <a:r>
              <a:rPr lang="pt-PT" dirty="0" smtClean="0"/>
              <a:t>1179-O Papa reconhece-o como rei</a:t>
            </a:r>
          </a:p>
          <a:p>
            <a:r>
              <a:rPr lang="pt-PT" dirty="0" smtClean="0"/>
              <a:t>1185-Morte de D.Afonso Henriques</a:t>
            </a:r>
            <a:endParaRPr lang="pt-P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.</a:t>
            </a:r>
            <a:endParaRPr lang="pt-PT" dirty="0"/>
          </a:p>
        </p:txBody>
      </p:sp>
      <p:pic>
        <p:nvPicPr>
          <p:cNvPr id="5" name="Marcador de Posição da Imagem 4" descr="transferi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0315" b="20315"/>
          <a:stretch>
            <a:fillRect/>
          </a:stretch>
        </p:blipFill>
        <p:spPr>
          <a:xfrm>
            <a:off x="1524000" y="1143000"/>
            <a:ext cx="5791200" cy="4332569"/>
          </a:xfrm>
        </p:spPr>
      </p:pic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sz="3600" dirty="0" smtClean="0"/>
              <a:t>Uma Imagem de D.Afonso Henriques</a:t>
            </a:r>
          </a:p>
          <a:p>
            <a:endParaRPr lang="pt-PT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    A vida que ele viveu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Foi um rei corajoso.</a:t>
            </a:r>
          </a:p>
          <a:p>
            <a:pPr algn="just"/>
            <a:r>
              <a:rPr lang="pt-PT" dirty="0" smtClean="0"/>
              <a:t>Durante o seu reinado Portugal esteve envolvido em muitas guerras. </a:t>
            </a:r>
          </a:p>
          <a:p>
            <a:pPr algn="just"/>
            <a:r>
              <a:rPr lang="pt-PT" dirty="0" smtClean="0"/>
              <a:t>Afonso Henriques, o pai da pátria portuguesa, morreu no dia 6 de dezembro de 1185,  em Coimbra, mesma cidade onde nasceu. </a:t>
            </a:r>
          </a:p>
          <a:p>
            <a:pPr algn="just"/>
            <a:r>
              <a:rPr lang="pt-PT" dirty="0" smtClean="0"/>
              <a:t>O seu corpo foi enterrado no Mosteiro de Santa Cruz.</a:t>
            </a:r>
            <a:endParaRPr lang="pt-P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2400" y="4724400"/>
            <a:ext cx="3810000" cy="1730408"/>
          </a:xfrm>
        </p:spPr>
        <p:txBody>
          <a:bodyPr/>
          <a:lstStyle/>
          <a:p>
            <a:pPr>
              <a:buNone/>
            </a:pPr>
            <a:r>
              <a:rPr lang="pt-PT" sz="2800" dirty="0" smtClean="0"/>
              <a:t>Trabalho de:</a:t>
            </a:r>
          </a:p>
          <a:p>
            <a:pPr>
              <a:buNone/>
            </a:pPr>
            <a:r>
              <a:rPr lang="pt-PT" sz="2400" dirty="0" err="1" smtClean="0"/>
              <a:t>Eduard</a:t>
            </a:r>
            <a:r>
              <a:rPr lang="pt-PT" sz="2400" dirty="0" smtClean="0"/>
              <a:t> </a:t>
            </a:r>
            <a:r>
              <a:rPr lang="pt-PT" sz="2400" dirty="0" err="1" smtClean="0"/>
              <a:t>Sirbu</a:t>
            </a:r>
            <a:r>
              <a:rPr lang="pt-PT" sz="2400" dirty="0" smtClean="0"/>
              <a:t> 6º 1</a:t>
            </a:r>
          </a:p>
          <a:p>
            <a:endParaRPr lang="pt-PT" dirty="0"/>
          </a:p>
        </p:txBody>
      </p:sp>
      <p:pic>
        <p:nvPicPr>
          <p:cNvPr id="4" name="Imagem 3" descr="Afonso Henriques R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85609" y="228601"/>
            <a:ext cx="1610728" cy="2057400"/>
          </a:xfrm>
          <a:prstGeom prst="rect">
            <a:avLst/>
          </a:prstGeom>
        </p:spPr>
      </p:pic>
      <p:pic>
        <p:nvPicPr>
          <p:cNvPr id="5" name="Imagem 4" descr="Afonso Henriques R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684072"/>
            <a:ext cx="2438400" cy="1917951"/>
          </a:xfrm>
          <a:prstGeom prst="rect">
            <a:avLst/>
          </a:prstGeom>
        </p:spPr>
      </p:pic>
      <p:pic>
        <p:nvPicPr>
          <p:cNvPr id="6" name="Imagem 5" descr="selo a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1433" y="5314950"/>
            <a:ext cx="1522567" cy="1543050"/>
          </a:xfrm>
          <a:prstGeom prst="rect">
            <a:avLst/>
          </a:prstGeom>
          <a:noFill/>
        </p:spPr>
      </p:pic>
      <p:pic>
        <p:nvPicPr>
          <p:cNvPr id="7" name="Imagem 6" descr="estatua d.afonso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81400" y="1600200"/>
            <a:ext cx="2514600" cy="350720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ia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nergi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</TotalTime>
  <Words>103</Words>
  <Application>Microsoft Office PowerPoint</Application>
  <PresentationFormat>Apresentação no Ecrã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Energia</vt:lpstr>
      <vt:lpstr>Biografia</vt:lpstr>
      <vt:lpstr>D.Afonso Henriques</vt:lpstr>
      <vt:lpstr>      Datas Importantes</vt:lpstr>
      <vt:lpstr>.</vt:lpstr>
      <vt:lpstr>    A vida que ele viveu</vt:lpstr>
      <vt:lpstr>Diapositivo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Biografias</dc:title>
  <dc:creator>Eduard</dc:creator>
  <cp:lastModifiedBy>Carlos</cp:lastModifiedBy>
  <cp:revision>13</cp:revision>
  <dcterms:created xsi:type="dcterms:W3CDTF">2012-05-20T19:38:20Z</dcterms:created>
  <dcterms:modified xsi:type="dcterms:W3CDTF">2012-05-27T14:10:45Z</dcterms:modified>
</cp:coreProperties>
</file>